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8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D12FF7-0B2E-FCC8-9B38-503F0DD793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D27430-ADBD-F556-1423-86F29FDE8D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4D54CF-13FD-03AB-E50A-74331A2E5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C605E-EF4A-4C08-86F9-C818D6F206AB}" type="datetimeFigureOut">
              <a:rPr lang="fr-FR" smtClean="0"/>
              <a:t>05/08/2022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3A42C7-56C5-2574-E938-EAB128A380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4F5BB6-3E1F-4933-EC94-BAEB42C5F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1D232-9362-4C40-BC79-D55C04F9FE8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387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B700E7-AB2D-0874-A649-18BE6727C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00551D-35A2-F464-432B-48B4E05CC6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67DEA4-D42D-F381-1492-4BC48A7B5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C605E-EF4A-4C08-86F9-C818D6F206AB}" type="datetimeFigureOut">
              <a:rPr lang="fr-FR" smtClean="0"/>
              <a:t>05/08/2022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C87D6-3CA8-D69A-5B2A-13E1051C7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93011A-4077-95ED-86EF-904DBF82E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1D232-9362-4C40-BC79-D55C04F9FE8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783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34DCEF-C9C0-EB74-85A9-1741BA2070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DB2509-5C72-B9F7-BF1B-F0FA1B5D72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E32652-AE57-B550-D910-4C2B77EDAC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C605E-EF4A-4C08-86F9-C818D6F206AB}" type="datetimeFigureOut">
              <a:rPr lang="fr-FR" smtClean="0"/>
              <a:t>05/08/2022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E07D9E-70BB-2D87-F4B3-1771179F8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EACDB1-AB3E-BDE5-A3F4-3C6D62996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1D232-9362-4C40-BC79-D55C04F9FE8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33238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87A51-37B4-054D-7EB9-C932709F1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29162C-7594-9BC6-AF9D-D2313F8BC5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E4B4F3-571C-D8A7-2F32-A44B236136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CAB781-E5C0-7807-22F0-D9F67D75B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C605E-EF4A-4C08-86F9-C818D6F206AB}" type="datetimeFigureOut">
              <a:rPr lang="fr-FR" smtClean="0"/>
              <a:t>05/08/2022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68E630-1FFC-D0B2-E397-D41E3CB16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C8532F-E68C-BA79-F925-D698CE57A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1D232-9362-4C40-BC79-D55C04F9FE8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18113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03C77-F370-A134-3655-560DF8D345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4D62AD-B934-0043-E72B-897B8BF50A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567AB4-91C3-2044-4DB7-B6DC40B762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F7AE921-5DD1-E152-6AB8-B6A9203CEB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42721B-1E8B-1D0D-0EDE-9584E99730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65BA701-570E-8A93-6C91-4E9D20D6F3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C605E-EF4A-4C08-86F9-C818D6F206AB}" type="datetimeFigureOut">
              <a:rPr lang="fr-FR" smtClean="0"/>
              <a:t>05/08/2022</a:t>
            </a:fld>
            <a:endParaRPr lang="fr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D3909E6-2E0C-708A-B68C-7D518BEED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86F7F4-FB3A-F0B7-FE35-49443AE1C8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1D232-9362-4C40-BC79-D55C04F9FE8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63431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9EDFBB-09FE-F6EF-FDF4-D29FFF3AEE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C12AAB-0F84-E098-C03E-C4030523D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C605E-EF4A-4C08-86F9-C818D6F206AB}" type="datetimeFigureOut">
              <a:rPr lang="fr-FR" smtClean="0"/>
              <a:t>05/08/2022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47D05D-C0CF-027C-3306-EB1CDCF07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94E45C-5A15-2630-85D6-ECBA4AD2F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1D232-9362-4C40-BC79-D55C04F9FE8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81832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EFC2CA7-C5B1-1D9F-32B6-283E3D4992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C605E-EF4A-4C08-86F9-C818D6F206AB}" type="datetimeFigureOut">
              <a:rPr lang="fr-FR" smtClean="0"/>
              <a:t>05/08/2022</a:t>
            </a:fld>
            <a:endParaRPr lang="fr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94A03F-484D-1191-63D0-FFE52BFAD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265F0F-F7E8-D9D7-7A75-867DED682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1D232-9362-4C40-BC79-D55C04F9FE8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6364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727DC6-7E07-670A-1D4B-DBC0FFE44B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4A232A-B72E-1C6D-181E-107D2E6D39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721B00-11F4-7159-632E-BE2E02273D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DB4AC7-EE27-3501-4390-4BE4EEF90A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C605E-EF4A-4C08-86F9-C818D6F206AB}" type="datetimeFigureOut">
              <a:rPr lang="fr-FR" smtClean="0"/>
              <a:t>05/08/2022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A17A27-34A3-3390-49E7-4F057B028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84E29A-445D-347D-7EF0-5CFD586982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1D232-9362-4C40-BC79-D55C04F9FE8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58635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05C57B-24E7-BB16-6EF2-F84A950C82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F2D5640-F6E6-FDCF-FE78-14B6647BAE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CF1E3F-8E0F-AC4A-FE97-A15EE41FA9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38FAFE-91DB-8355-5192-C23C0C238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C605E-EF4A-4C08-86F9-C818D6F206AB}" type="datetimeFigureOut">
              <a:rPr lang="fr-FR" smtClean="0"/>
              <a:t>05/08/2022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2B4E4B-A4B4-EF5D-FA1E-93365DC30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81CD3A-447A-7C9A-BDC9-FBC669499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1D232-9362-4C40-BC79-D55C04F9FE8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01472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F3664D-7DF3-57AD-47BC-3AD3E5A763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D381AB0-8EF5-BF77-7004-DA6AAF5C4F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5993FC-CB3F-D41D-8B1E-32BA8DF52F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C605E-EF4A-4C08-86F9-C818D6F206AB}" type="datetimeFigureOut">
              <a:rPr lang="fr-FR" smtClean="0"/>
              <a:t>05/08/2022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77D6F0-F062-9C35-43A3-8FAB1AA87F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B2021B-D106-0359-215E-C2199280C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1D232-9362-4C40-BC79-D55C04F9FE8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1726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4817272-4A10-41EF-8E32-E579E57000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804B89-8705-93AD-83CB-1D8F75EEAB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0881-126A-8535-5B65-A3F9145A56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C605E-EF4A-4C08-86F9-C818D6F206AB}" type="datetimeFigureOut">
              <a:rPr lang="fr-FR" smtClean="0"/>
              <a:t>05/08/2022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58F083-00B3-2B28-0D06-4CF7A9EAD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81EA01-DEB8-442D-F57B-61F404F57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1D232-9362-4C40-BC79-D55C04F9FE8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1436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4C8A4FA-D25B-1361-9CF8-EE14A5051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A162F1-14E5-F78B-5726-67E06E9CE2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DEF4C7-28E4-7E54-6C17-B7AF3AB39B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5C605E-EF4A-4C08-86F9-C818D6F206AB}" type="datetimeFigureOut">
              <a:rPr lang="fr-FR" smtClean="0"/>
              <a:t>05/08/2022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00F691-6088-6DD4-5569-05046A4E89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D00B35-5D95-158A-EEDF-25909E19AE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61D232-9362-4C40-BC79-D55C04F9FE8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2039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B86E7FD-49C5-18BD-F66D-663222E05AD1}"/>
              </a:ext>
            </a:extLst>
          </p:cNvPr>
          <p:cNvSpPr/>
          <p:nvPr/>
        </p:nvSpPr>
        <p:spPr>
          <a:xfrm>
            <a:off x="2265848" y="686804"/>
            <a:ext cx="183738" cy="4098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DE229A0-A370-59DB-918D-DE14C34DAC35}"/>
              </a:ext>
            </a:extLst>
          </p:cNvPr>
          <p:cNvSpPr/>
          <p:nvPr/>
        </p:nvSpPr>
        <p:spPr>
          <a:xfrm>
            <a:off x="1979802" y="1096681"/>
            <a:ext cx="717967" cy="14927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A0183B1-8202-8045-24A3-68645D8CB6E7}"/>
              </a:ext>
            </a:extLst>
          </p:cNvPr>
          <p:cNvSpPr/>
          <p:nvPr/>
        </p:nvSpPr>
        <p:spPr>
          <a:xfrm>
            <a:off x="5419146" y="686804"/>
            <a:ext cx="183738" cy="4098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8E5F092-CB10-A9BF-DB51-B447FBE78762}"/>
              </a:ext>
            </a:extLst>
          </p:cNvPr>
          <p:cNvSpPr/>
          <p:nvPr/>
        </p:nvSpPr>
        <p:spPr>
          <a:xfrm>
            <a:off x="5143850" y="1096681"/>
            <a:ext cx="717967" cy="14927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0561216-A972-6BAB-1740-32D26FC505B8}"/>
              </a:ext>
            </a:extLst>
          </p:cNvPr>
          <p:cNvCxnSpPr>
            <a:cxnSpLocks/>
            <a:stCxn id="4" idx="0"/>
          </p:cNvCxnSpPr>
          <p:nvPr/>
        </p:nvCxnSpPr>
        <p:spPr>
          <a:xfrm>
            <a:off x="2357717" y="686804"/>
            <a:ext cx="20063" cy="237994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1B0D10E-DE41-9BA5-4F8C-A4E615073D01}"/>
              </a:ext>
            </a:extLst>
          </p:cNvPr>
          <p:cNvCxnSpPr>
            <a:cxnSpLocks/>
            <a:stCxn id="6" idx="0"/>
          </p:cNvCxnSpPr>
          <p:nvPr/>
        </p:nvCxnSpPr>
        <p:spPr>
          <a:xfrm>
            <a:off x="5511015" y="686804"/>
            <a:ext cx="0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CC66DFB-2508-6E96-F0AB-F27B9E1ACB6F}"/>
              </a:ext>
            </a:extLst>
          </p:cNvPr>
          <p:cNvCxnSpPr>
            <a:cxnSpLocks/>
          </p:cNvCxnSpPr>
          <p:nvPr/>
        </p:nvCxnSpPr>
        <p:spPr>
          <a:xfrm>
            <a:off x="2357717" y="2743579"/>
            <a:ext cx="3204184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4F64F879-3950-9CD1-5FDA-50AC34F359E2}"/>
              </a:ext>
            </a:extLst>
          </p:cNvPr>
          <p:cNvSpPr txBox="1"/>
          <p:nvPr/>
        </p:nvSpPr>
        <p:spPr>
          <a:xfrm>
            <a:off x="3575869" y="2420413"/>
            <a:ext cx="6849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505mm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BB75763-7931-2892-83F0-FBF3E735B429}"/>
              </a:ext>
            </a:extLst>
          </p:cNvPr>
          <p:cNvCxnSpPr>
            <a:cxnSpLocks/>
          </p:cNvCxnSpPr>
          <p:nvPr/>
        </p:nvCxnSpPr>
        <p:spPr>
          <a:xfrm>
            <a:off x="6238673" y="667666"/>
            <a:ext cx="0" cy="192174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6A41AF89-3A6A-9D6C-FF84-3DF613EB75C6}"/>
              </a:ext>
            </a:extLst>
          </p:cNvPr>
          <p:cNvSpPr txBox="1"/>
          <p:nvPr/>
        </p:nvSpPr>
        <p:spPr>
          <a:xfrm>
            <a:off x="6238673" y="1628537"/>
            <a:ext cx="6849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463mm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45B363E-A191-A852-C818-0987A766B250}"/>
              </a:ext>
            </a:extLst>
          </p:cNvPr>
          <p:cNvSpPr/>
          <p:nvPr/>
        </p:nvSpPr>
        <p:spPr>
          <a:xfrm>
            <a:off x="1627469" y="407078"/>
            <a:ext cx="4968577" cy="279726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6711E21C-EAB6-3EFA-D4E7-C35BB8F676DB}"/>
              </a:ext>
            </a:extLst>
          </p:cNvPr>
          <p:cNvCxnSpPr>
            <a:cxnSpLocks/>
          </p:cNvCxnSpPr>
          <p:nvPr/>
        </p:nvCxnSpPr>
        <p:spPr>
          <a:xfrm>
            <a:off x="6848607" y="407078"/>
            <a:ext cx="1" cy="27972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16084012-B67C-677C-E95F-3A9C2C215FA9}"/>
              </a:ext>
            </a:extLst>
          </p:cNvPr>
          <p:cNvSpPr txBox="1"/>
          <p:nvPr/>
        </p:nvSpPr>
        <p:spPr>
          <a:xfrm>
            <a:off x="6972902" y="407078"/>
            <a:ext cx="596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25mm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23FD42E-3A7A-C3D6-86D0-E31B7F4E4BC7}"/>
              </a:ext>
            </a:extLst>
          </p:cNvPr>
          <p:cNvSpPr/>
          <p:nvPr/>
        </p:nvSpPr>
        <p:spPr>
          <a:xfrm>
            <a:off x="1568742" y="4026716"/>
            <a:ext cx="5027304" cy="2144479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76AE9803-D7E2-6B90-4EFF-A52E3C964234}"/>
              </a:ext>
            </a:extLst>
          </p:cNvPr>
          <p:cNvCxnSpPr/>
          <p:nvPr/>
        </p:nvCxnSpPr>
        <p:spPr>
          <a:xfrm>
            <a:off x="2902591" y="4026717"/>
            <a:ext cx="0" cy="21444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10F88991-A434-5F6E-AA2A-0B91AE91A899}"/>
              </a:ext>
            </a:extLst>
          </p:cNvPr>
          <p:cNvCxnSpPr>
            <a:cxnSpLocks/>
          </p:cNvCxnSpPr>
          <p:nvPr/>
        </p:nvCxnSpPr>
        <p:spPr>
          <a:xfrm>
            <a:off x="3046602" y="3648269"/>
            <a:ext cx="0" cy="25229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Oval 33">
            <a:extLst>
              <a:ext uri="{FF2B5EF4-FFF2-40B4-BE49-F238E27FC236}">
                <a16:creationId xmlns:a16="http://schemas.microsoft.com/office/drawing/2014/main" id="{EEE854BA-2038-C0FC-D5B7-227A1175F49E}"/>
              </a:ext>
            </a:extLst>
          </p:cNvPr>
          <p:cNvSpPr/>
          <p:nvPr/>
        </p:nvSpPr>
        <p:spPr>
          <a:xfrm>
            <a:off x="2033831" y="5179645"/>
            <a:ext cx="687897" cy="66103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D02273F2-0242-C108-23B0-F4054768DEE9}"/>
              </a:ext>
            </a:extLst>
          </p:cNvPr>
          <p:cNvSpPr/>
          <p:nvPr/>
        </p:nvSpPr>
        <p:spPr>
          <a:xfrm>
            <a:off x="5041642" y="5144163"/>
            <a:ext cx="755008" cy="73199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FADB6B21-E722-2A58-0E53-EC6C19A72C0E}"/>
              </a:ext>
            </a:extLst>
          </p:cNvPr>
          <p:cNvCxnSpPr/>
          <p:nvPr/>
        </p:nvCxnSpPr>
        <p:spPr>
          <a:xfrm flipV="1">
            <a:off x="1895912" y="4026716"/>
            <a:ext cx="0" cy="148344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E0430D7F-C05D-05F8-8C86-6F46E47A8891}"/>
              </a:ext>
            </a:extLst>
          </p:cNvPr>
          <p:cNvCxnSpPr/>
          <p:nvPr/>
        </p:nvCxnSpPr>
        <p:spPr>
          <a:xfrm>
            <a:off x="2377780" y="5510161"/>
            <a:ext cx="4871837" cy="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A95E299B-965E-D32F-F6F6-6D30D5FAC594}"/>
              </a:ext>
            </a:extLst>
          </p:cNvPr>
          <p:cNvSpPr txBox="1"/>
          <p:nvPr/>
        </p:nvSpPr>
        <p:spPr>
          <a:xfrm>
            <a:off x="915171" y="3491019"/>
            <a:ext cx="738664" cy="2019142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fr-FR" dirty="0"/>
              <a:t>325mm pour MPS11</a:t>
            </a:r>
            <a:br>
              <a:rPr lang="fr-FR" dirty="0"/>
            </a:br>
            <a:r>
              <a:rPr lang="fr-FR" dirty="0"/>
              <a:t>330mm pour MPS8</a:t>
            </a: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BF78DB42-E8AC-5AD7-F7D3-209EB3DF3041}"/>
              </a:ext>
            </a:extLst>
          </p:cNvPr>
          <p:cNvCxnSpPr>
            <a:cxnSpLocks/>
          </p:cNvCxnSpPr>
          <p:nvPr/>
        </p:nvCxnSpPr>
        <p:spPr>
          <a:xfrm>
            <a:off x="3046602" y="4217437"/>
            <a:ext cx="2372544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1D6838FF-112D-5CDB-B545-7C53DA7B9D9F}"/>
              </a:ext>
            </a:extLst>
          </p:cNvPr>
          <p:cNvCxnSpPr/>
          <p:nvPr/>
        </p:nvCxnSpPr>
        <p:spPr>
          <a:xfrm flipH="1">
            <a:off x="3046602" y="3582955"/>
            <a:ext cx="3534565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C5BB3691-C271-DA3D-EFEC-DAAE1D781593}"/>
              </a:ext>
            </a:extLst>
          </p:cNvPr>
          <p:cNvCxnSpPr/>
          <p:nvPr/>
        </p:nvCxnSpPr>
        <p:spPr>
          <a:xfrm flipV="1">
            <a:off x="5419146" y="3648269"/>
            <a:ext cx="0" cy="18618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9D805772-C09D-A47C-C0D9-173602056C05}"/>
              </a:ext>
            </a:extLst>
          </p:cNvPr>
          <p:cNvSpPr txBox="1"/>
          <p:nvPr/>
        </p:nvSpPr>
        <p:spPr>
          <a:xfrm>
            <a:off x="3735738" y="3831529"/>
            <a:ext cx="9044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420mm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A2FD1BAA-20DE-54E2-D138-99419F4DF2BC}"/>
              </a:ext>
            </a:extLst>
          </p:cNvPr>
          <p:cNvSpPr txBox="1"/>
          <p:nvPr/>
        </p:nvSpPr>
        <p:spPr>
          <a:xfrm>
            <a:off x="4361490" y="3240317"/>
            <a:ext cx="9044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500mm</a:t>
            </a: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7D48AC83-B4B1-1B47-AD67-3048468DA589}"/>
              </a:ext>
            </a:extLst>
          </p:cNvPr>
          <p:cNvCxnSpPr/>
          <p:nvPr/>
        </p:nvCxnSpPr>
        <p:spPr>
          <a:xfrm flipH="1">
            <a:off x="2338785" y="4227024"/>
            <a:ext cx="70781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1AB2C474-5158-4FCD-97D9-38DB390797AA}"/>
              </a:ext>
            </a:extLst>
          </p:cNvPr>
          <p:cNvCxnSpPr/>
          <p:nvPr/>
        </p:nvCxnSpPr>
        <p:spPr>
          <a:xfrm flipV="1">
            <a:off x="2377779" y="3648269"/>
            <a:ext cx="0" cy="18618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0229884B-7A42-2C49-2D8B-CD4B13CE7786}"/>
              </a:ext>
            </a:extLst>
          </p:cNvPr>
          <p:cNvSpPr txBox="1"/>
          <p:nvPr/>
        </p:nvSpPr>
        <p:spPr>
          <a:xfrm>
            <a:off x="2137990" y="3867647"/>
            <a:ext cx="787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85mm</a:t>
            </a:r>
          </a:p>
        </p:txBody>
      </p:sp>
    </p:spTree>
    <p:extLst>
      <p:ext uri="{BB962C8B-B14F-4D97-AF65-F5344CB8AC3E}">
        <p14:creationId xmlns:p14="http://schemas.microsoft.com/office/powerpoint/2010/main" val="30969315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</Words>
  <Application>Microsoft Office PowerPoint</Application>
  <PresentationFormat>Widescreen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Nguyen, Jean-Baptiste</dc:creator>
  <cp:lastModifiedBy>Nguyen, Jean-Baptiste</cp:lastModifiedBy>
  <cp:revision>1</cp:revision>
  <dcterms:created xsi:type="dcterms:W3CDTF">2022-08-05T06:38:23Z</dcterms:created>
  <dcterms:modified xsi:type="dcterms:W3CDTF">2022-08-05T06:45:37Z</dcterms:modified>
</cp:coreProperties>
</file>